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264" r:id="rId12"/>
    <p:sldId id="292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>
        <p:scale>
          <a:sx n="75" d="100"/>
          <a:sy n="75" d="100"/>
        </p:scale>
        <p:origin x="110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19471" y="1113415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3656" y="3691814"/>
            <a:ext cx="3599543" cy="5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Thực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hiện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EduFive</a:t>
            </a:r>
            <a:endParaRPr lang="zh-CN" alt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Elsie" panose="02000000000000000000" charset="0"/>
              <a:cs typeface="Tahoma" pitchFamily="34" charset="0"/>
              <a:sym typeface="Elsie" panose="020000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46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80 000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5m: 80 000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7m:   …     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47297" y="1929569"/>
            <a:ext cx="490880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1mét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80 000 : 5 = 16 000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mét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16 000 x 7 = 112 000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số:</a:t>
            </a:r>
            <a:r>
              <a:rPr lang="en-US" sz="32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112 000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2551529" y="1031046"/>
            <a:ext cx="7126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685800"/>
            <a:r>
              <a:rPr lang="en-US" sz="4800" b="1" dirty="0">
                <a:solidFill>
                  <a:srgbClr val="65A1BD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9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2105223" y="1916609"/>
            <a:ext cx="8251757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PPT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team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truy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cập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group fb: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5 -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EduFive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</a:t>
            </a:r>
            <a:r>
              <a:rPr lang="en-US" altLang="zh-CN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zh-CN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65A1BD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400" dirty="0">
              <a:solidFill>
                <a:srgbClr val="65A1BD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5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345" y="3383537"/>
            <a:ext cx="7389845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tổng : tổng số phần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6833" y="1254224"/>
            <a:ext cx="89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684" y="3620442"/>
            <a:ext cx="73898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hiệu : hiệu số phần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l="-317" r="-264" b="-1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161" y="2208799"/>
            <a:ext cx="533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 số phần bằng nhau: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 + 9 = 16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: 16 x 7  = 35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5984409" y="4976559"/>
            <a:ext cx="3103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 số: Số bé: 35</a:t>
            </a:r>
          </a:p>
          <a:p>
            <a:pPr defTabSz="723900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Số lớn: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1728738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bổ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sung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96227" y="4037062"/>
            <a:ext cx="3599543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Thực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hiện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EduFive</a:t>
            </a:r>
            <a:endParaRPr lang="zh-CN" alt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#9Slide04 Manuale SemiBold" panose="02040704050405060204" pitchFamily="18" charset="0"/>
              <a:ea typeface="Elsie" panose="02000000000000000000" charset="0"/>
              <a:cs typeface="Tahoma" pitchFamily="34" charset="0"/>
              <a:sym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Ví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1giờ, 2giờ, </a:t>
            </a:r>
            <a:r>
              <a:rPr lang="en-US" sz="3200" b="1" u="none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 giờ: </a:t>
            </a:r>
            <a:endParaRPr lang="en-US" sz="3200" b="1" u="none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31544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bấy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b="1" i="1" u="none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590976" y="2001001"/>
            <a:ext cx="438240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giờ ô tô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: 2 = 45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(km)*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457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257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toán</a:t>
                </a:r>
                <a:r>
                  <a:rPr lang="en-US" sz="320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tô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90 km.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491514" y="1462452"/>
            <a:ext cx="481511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: 2 = 2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)**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5754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(**)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tỉ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5780639"/>
            <a:ext cx="1219200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ý: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3200" u="none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bài,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337</TotalTime>
  <Words>591</Words>
  <Application>Microsoft Office PowerPoint</Application>
  <PresentationFormat>Widescreen</PresentationFormat>
  <Paragraphs>81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#9Slide04 Manuale SemiBold</vt:lpstr>
      <vt:lpstr>Arial</vt:lpstr>
      <vt:lpstr>Calibri</vt:lpstr>
      <vt:lpstr>Cambria Math</vt:lpstr>
      <vt:lpstr>Tahoma</vt:lpstr>
      <vt:lpstr>Times New Roman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9Slide</cp:lastModifiedBy>
  <cp:revision>287</cp:revision>
  <dcterms:created xsi:type="dcterms:W3CDTF">2018-02-23T07:21:00Z</dcterms:created>
  <dcterms:modified xsi:type="dcterms:W3CDTF">2021-09-23T15:01:54Z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